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969-3D95-8D4A-83D8-3CFF20D1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3414C-C95C-9A40-9B52-9DA786EEF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20F3F-FFE3-384C-BC02-B3004E60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BB8B3-969E-394A-A3BD-0CE88504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B8C7F-F25E-A742-85B3-36688697B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13AAA-41C4-4B44-9CC3-D699AB9D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5822-067A-0341-BE1C-FB5ED00ED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D97AF-9F18-234E-92C2-F8922CE6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0548-0300-8C4B-BC47-02A697BCC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177C-4698-E942-88F4-161AB302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5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872D7-FB0B-DB4C-921F-927520FE9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95AE0-2767-7E49-96D0-7922AA937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CDB5-AD60-7C40-BBB1-21265CF5F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753E8-596D-1D42-8F8E-67D3472D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D23B8-7132-3844-B1E7-84AFD44F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04FC-E667-C24D-96A8-9176C781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102E-112B-8E40-9069-54C325F08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CF45B-6223-044A-A42D-283FF25E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C47D7-1188-9147-8541-D5101184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68BC-D45E-DB4B-A9B1-33BB9229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CE2F9-8F6D-2347-AB13-8CB8E3F4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FBC2-72E4-B249-959C-BD864115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43FDA-8BE7-7947-949D-9C814852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C9FA8-A79F-5B4A-9DFF-DAC1B447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AC399-E75C-6A4B-AD7E-DF00CA8D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0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53A0-42F9-8249-AE3F-5EF5BC20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4A1F-8F1B-1541-A53F-070520DC5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26DE-E07B-054C-AE53-A1954E96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A688B-531D-DF4B-80BF-C0A0206C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8B078-4C0A-1245-AE75-E57A5481E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F491A-0835-B148-8425-C807FB6D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3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52D3-FB1A-9D4F-90E7-1D34183F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9155-2CAA-6A49-A61D-519B789F3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5AFC6-B564-7A4C-868F-E447E4E4F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2CA48-3A27-CC43-B710-7C361A933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54EA0-8B07-3043-A6ED-B8D64B266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ADD5F-5759-E249-8215-4228EB1D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51DE7A-1D1C-1C4B-AB2A-8839F9D87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2CE26-38A5-414B-A96C-9621A163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5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1A5-90BA-F044-93C2-4A4C35956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597A0-FD97-5D4B-A2B0-6F30EEF0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B7583-FD0D-8345-94C2-A726B92BE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2EADC-8E75-614A-96F0-DF734559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9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4D288-686D-E74D-A9F8-566FF8FD8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CF5DD-01C1-C043-8405-9402A625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D8FEE-666D-464B-8410-B402DA53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7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A8F5-C7F4-8545-BE67-2B32DE9D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BCC8-B29F-AB42-B3A1-5021847F6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E52BF-B053-5C48-A34B-500AD2A0E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38952-E06A-B841-B980-E08CC474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9A11C-FFBA-3F4D-97F6-D252E10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499F-B46B-3B4B-B06D-0D11CDF29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0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3D6F-AC09-8F40-9BCC-6789E0D7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476693-D0F3-8942-BA49-1A755591F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BCFA5-1308-0745-9B1A-4BFFA9E61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1E023-DFE5-784D-A704-53EB9E15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EB2AB-8F09-B347-8A5C-6E890E9C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0A5C3-614A-DE44-AD1A-778E9C1D2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B9FA3-6283-8349-84D3-65135EBF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C23A4-2867-9045-8E69-BC2BF6E40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90D0-F603-3344-8CE9-AE659AD11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FD0EF-8D7D-EE44-B2BD-4FDBB63DA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6F192-90A3-3343-97CD-B0706137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9198F7-7B6D-9242-9A92-165BE8642966}"/>
              </a:ext>
            </a:extLst>
          </p:cNvPr>
          <p:cNvSpPr/>
          <p:nvPr/>
        </p:nvSpPr>
        <p:spPr>
          <a:xfrm>
            <a:off x="4899809" y="4342178"/>
            <a:ext cx="6975813" cy="2363695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93BFC-8BD9-A24D-86F2-CFF9E8C73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52" y="4712078"/>
            <a:ext cx="2918267" cy="5711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158C2C-F5F1-C448-AA23-509342E02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232" y="5428328"/>
            <a:ext cx="2162254" cy="136831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7F1FE97-C196-0248-92DC-872351171401}"/>
              </a:ext>
            </a:extLst>
          </p:cNvPr>
          <p:cNvCxnSpPr>
            <a:cxnSpLocks/>
          </p:cNvCxnSpPr>
          <p:nvPr/>
        </p:nvCxnSpPr>
        <p:spPr>
          <a:xfrm>
            <a:off x="5036890" y="6245547"/>
            <a:ext cx="6853772" cy="19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2F7E4C-6608-264E-A189-2A7FE26E753D}"/>
              </a:ext>
            </a:extLst>
          </p:cNvPr>
          <p:cNvSpPr txBox="1"/>
          <p:nvPr/>
        </p:nvSpPr>
        <p:spPr>
          <a:xfrm>
            <a:off x="7714979" y="6253429"/>
            <a:ext cx="20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Front-end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C48E12-196E-4540-A58D-A114AC03923C}"/>
              </a:ext>
            </a:extLst>
          </p:cNvPr>
          <p:cNvSpPr/>
          <p:nvPr/>
        </p:nvSpPr>
        <p:spPr>
          <a:xfrm>
            <a:off x="4899809" y="206724"/>
            <a:ext cx="6851340" cy="3543541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D93C980-975B-9044-987E-A1D66A8E381C}"/>
              </a:ext>
            </a:extLst>
          </p:cNvPr>
          <p:cNvSpPr/>
          <p:nvPr/>
        </p:nvSpPr>
        <p:spPr>
          <a:xfrm>
            <a:off x="6192168" y="2225434"/>
            <a:ext cx="2502388" cy="10401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Controller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5BE4BA4-15E0-0346-B670-2E3921826B1D}"/>
              </a:ext>
            </a:extLst>
          </p:cNvPr>
          <p:cNvSpPr/>
          <p:nvPr/>
        </p:nvSpPr>
        <p:spPr>
          <a:xfrm>
            <a:off x="6194027" y="937725"/>
            <a:ext cx="2269749" cy="7250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Model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CE2D959-5D6A-A24E-A6F4-FC5C8A285A72}"/>
              </a:ext>
            </a:extLst>
          </p:cNvPr>
          <p:cNvSpPr/>
          <p:nvPr/>
        </p:nvSpPr>
        <p:spPr>
          <a:xfrm>
            <a:off x="9643428" y="1111437"/>
            <a:ext cx="1612739" cy="2317558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Database</a:t>
            </a: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D0F1F9F4-6EE8-0741-8164-E58C5118B114}"/>
              </a:ext>
            </a:extLst>
          </p:cNvPr>
          <p:cNvSpPr/>
          <p:nvPr/>
        </p:nvSpPr>
        <p:spPr>
          <a:xfrm>
            <a:off x="440851" y="1781185"/>
            <a:ext cx="2918267" cy="2008445"/>
          </a:xfrm>
          <a:prstGeom prst="cloud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Recommendation System Engine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3DB53-EE29-4A4F-8C5B-D77EA8483327}"/>
              </a:ext>
            </a:extLst>
          </p:cNvPr>
          <p:cNvSpPr txBox="1"/>
          <p:nvPr/>
        </p:nvSpPr>
        <p:spPr>
          <a:xfrm>
            <a:off x="8449952" y="3834025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1E8487-FEB8-DF4F-8C9A-75EDCDD22C3E}"/>
              </a:ext>
            </a:extLst>
          </p:cNvPr>
          <p:cNvSpPr txBox="1"/>
          <p:nvPr/>
        </p:nvSpPr>
        <p:spPr>
          <a:xfrm>
            <a:off x="4032917" y="4546318"/>
            <a:ext cx="61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(1)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FFFAAB2-09BE-CC48-B1C3-70505037EB68}"/>
              </a:ext>
            </a:extLst>
          </p:cNvPr>
          <p:cNvCxnSpPr>
            <a:cxnSpLocks/>
          </p:cNvCxnSpPr>
          <p:nvPr/>
        </p:nvCxnSpPr>
        <p:spPr>
          <a:xfrm>
            <a:off x="8012922" y="3265622"/>
            <a:ext cx="0" cy="151616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A6A262A-A97F-3B41-A4BA-2F05BDFF21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483136" y="2745528"/>
            <a:ext cx="2709032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97E4233-2ADA-8947-81A9-6F8FD259BD46}"/>
              </a:ext>
            </a:extLst>
          </p:cNvPr>
          <p:cNvCxnSpPr>
            <a:cxnSpLocks/>
          </p:cNvCxnSpPr>
          <p:nvPr/>
        </p:nvCxnSpPr>
        <p:spPr>
          <a:xfrm flipV="1">
            <a:off x="8012922" y="1651608"/>
            <a:ext cx="0" cy="573025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01F70F-B801-A142-9725-6F1A6B3AF8A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8463776" y="1300243"/>
            <a:ext cx="1178507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0FA1701-A48E-2643-A454-442E9CA633CA}"/>
              </a:ext>
            </a:extLst>
          </p:cNvPr>
          <p:cNvCxnSpPr>
            <a:cxnSpLocks/>
          </p:cNvCxnSpPr>
          <p:nvPr/>
        </p:nvCxnSpPr>
        <p:spPr>
          <a:xfrm flipH="1">
            <a:off x="3370489" y="5671709"/>
            <a:ext cx="3875263" cy="1169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D0C00B35-A931-CF48-99CF-E7B8BDC98410}"/>
              </a:ext>
            </a:extLst>
          </p:cNvPr>
          <p:cNvSpPr txBox="1"/>
          <p:nvPr/>
        </p:nvSpPr>
        <p:spPr>
          <a:xfrm>
            <a:off x="4059866" y="2195218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(5)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BFB33E9-EA09-884C-BBE1-E8A29BE5645A}"/>
              </a:ext>
            </a:extLst>
          </p:cNvPr>
          <p:cNvSpPr txBox="1"/>
          <p:nvPr/>
        </p:nvSpPr>
        <p:spPr>
          <a:xfrm>
            <a:off x="8864960" y="128227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(4)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C1E205F-984B-7843-84E4-D047BCC3A9A3}"/>
              </a:ext>
            </a:extLst>
          </p:cNvPr>
          <p:cNvSpPr txBox="1"/>
          <p:nvPr/>
        </p:nvSpPr>
        <p:spPr>
          <a:xfrm>
            <a:off x="7157303" y="1681355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(3)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5F8DB3E2-E2E4-E84E-84EE-1D24F36B3738}"/>
              </a:ext>
            </a:extLst>
          </p:cNvPr>
          <p:cNvSpPr txBox="1"/>
          <p:nvPr/>
        </p:nvSpPr>
        <p:spPr>
          <a:xfrm>
            <a:off x="7714979" y="283650"/>
            <a:ext cx="198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Back-end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DA4A1121-F238-2B40-93D9-4C46F4E24C21}"/>
              </a:ext>
            </a:extLst>
          </p:cNvPr>
          <p:cNvCxnSpPr/>
          <p:nvPr/>
        </p:nvCxnSpPr>
        <p:spPr>
          <a:xfrm>
            <a:off x="4899809" y="745512"/>
            <a:ext cx="6851340" cy="145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32B933F7-8D1F-4E49-BF89-73657197B1A7}"/>
              </a:ext>
            </a:extLst>
          </p:cNvPr>
          <p:cNvSpPr/>
          <p:nvPr/>
        </p:nvSpPr>
        <p:spPr>
          <a:xfrm>
            <a:off x="7245752" y="4956465"/>
            <a:ext cx="1314241" cy="77493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View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95181E1-874B-494F-B2E0-51BC17BB83DE}"/>
              </a:ext>
            </a:extLst>
          </p:cNvPr>
          <p:cNvSpPr txBox="1"/>
          <p:nvPr/>
        </p:nvSpPr>
        <p:spPr>
          <a:xfrm>
            <a:off x="4059866" y="5690774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(6)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430C64F-5B39-8747-BF69-B448DE4FA6D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372919" y="4997664"/>
            <a:ext cx="3872833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773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C1C286-FF90-EB44-BF74-77DF2544D312}"/>
              </a:ext>
            </a:extLst>
          </p:cNvPr>
          <p:cNvSpPr/>
          <p:nvPr/>
        </p:nvSpPr>
        <p:spPr>
          <a:xfrm>
            <a:off x="902826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View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7A5FBF-4309-614A-B40D-7EE14CEDC3F2}"/>
              </a:ext>
            </a:extLst>
          </p:cNvPr>
          <p:cNvSpPr/>
          <p:nvPr/>
        </p:nvSpPr>
        <p:spPr>
          <a:xfrm>
            <a:off x="902826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96E2B6-4232-7648-85FC-87995DE473C0}"/>
              </a:ext>
            </a:extLst>
          </p:cNvPr>
          <p:cNvSpPr/>
          <p:nvPr/>
        </p:nvSpPr>
        <p:spPr>
          <a:xfrm>
            <a:off x="4458183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239601-7F44-3045-AF26-7767663C186F}"/>
              </a:ext>
            </a:extLst>
          </p:cNvPr>
          <p:cNvSpPr/>
          <p:nvPr/>
        </p:nvSpPr>
        <p:spPr>
          <a:xfrm>
            <a:off x="4458183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04505B-C1B9-9247-B886-DA6A87F293CA}"/>
              </a:ext>
            </a:extLst>
          </p:cNvPr>
          <p:cNvSpPr/>
          <p:nvPr/>
        </p:nvSpPr>
        <p:spPr>
          <a:xfrm>
            <a:off x="8439874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EA2EC9-0AF4-BB4B-A772-796C784A37EB}"/>
              </a:ext>
            </a:extLst>
          </p:cNvPr>
          <p:cNvSpPr/>
          <p:nvPr/>
        </p:nvSpPr>
        <p:spPr>
          <a:xfrm>
            <a:off x="8439874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CCB12F-33D3-0744-A51D-541C27AD0E2D}"/>
              </a:ext>
            </a:extLst>
          </p:cNvPr>
          <p:cNvCxnSpPr>
            <a:stCxn id="6" idx="1"/>
            <a:endCxn id="4" idx="3"/>
          </p:cNvCxnSpPr>
          <p:nvPr/>
        </p:nvCxnSpPr>
        <p:spPr>
          <a:xfrm flipH="1">
            <a:off x="3206188" y="2974694"/>
            <a:ext cx="12519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854C61-C998-FF46-A015-149BEF5B1E85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6761545" y="2974694"/>
            <a:ext cx="16783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738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B229280-9C3E-6047-872E-D2A0133652CA}"/>
              </a:ext>
            </a:extLst>
          </p:cNvPr>
          <p:cNvSpPr/>
          <p:nvPr/>
        </p:nvSpPr>
        <p:spPr>
          <a:xfrm>
            <a:off x="2871939" y="3749349"/>
            <a:ext cx="4859735" cy="118810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5CBE148-1945-0249-A610-EB2719562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608112"/>
              </p:ext>
            </p:extLst>
          </p:nvPr>
        </p:nvGraphicFramePr>
        <p:xfrm>
          <a:off x="3495555" y="305277"/>
          <a:ext cx="3125164" cy="1820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649">
                  <a:extLst>
                    <a:ext uri="{9D8B030D-6E8A-4147-A177-3AD203B41FA5}">
                      <a16:colId xmlns:a16="http://schemas.microsoft.com/office/drawing/2014/main" val="922836055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1333694404"/>
                    </a:ext>
                  </a:extLst>
                </a:gridCol>
                <a:gridCol w="550568">
                  <a:extLst>
                    <a:ext uri="{9D8B030D-6E8A-4147-A177-3AD203B41FA5}">
                      <a16:colId xmlns:a16="http://schemas.microsoft.com/office/drawing/2014/main" val="120515210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4009477324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1553491578"/>
                    </a:ext>
                  </a:extLst>
                </a:gridCol>
              </a:tblGrid>
              <a:tr h="303354">
                <a:tc>
                  <a:txBody>
                    <a:bodyPr/>
                    <a:lstStyle/>
                    <a:p>
                      <a:endParaRPr lang="en-US" sz="11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85278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05582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158372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36334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6951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048997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0CF71F3-DB1A-D44C-A24C-342A8AB89F73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5110224" y="2125401"/>
            <a:ext cx="0" cy="4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99B14E6-A803-1843-9ED4-69DC5939E581}"/>
              </a:ext>
            </a:extLst>
          </p:cNvPr>
          <p:cNvSpPr/>
          <p:nvPr/>
        </p:nvSpPr>
        <p:spPr>
          <a:xfrm>
            <a:off x="4409955" y="2567877"/>
            <a:ext cx="1400537" cy="65975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Recommendation Engine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BFCA831-DB15-F043-A702-ABAD2DD92497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5110224" y="3227634"/>
            <a:ext cx="0" cy="521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D51BE0D-0929-D249-ADE2-1ECC4D954BBE}"/>
              </a:ext>
            </a:extLst>
          </p:cNvPr>
          <p:cNvSpPr txBox="1"/>
          <p:nvPr/>
        </p:nvSpPr>
        <p:spPr>
          <a:xfrm>
            <a:off x="3034199" y="4152373"/>
            <a:ext cx="4730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User 2: { Film 1: 3.87, Film 2: 3.18, </a:t>
            </a:r>
            <a:r>
              <a:rPr lang="en-US" sz="1200" b="1"/>
              <a:t>Film 3: 2.89</a:t>
            </a:r>
            <a:r>
              <a:rPr lang="en-US" sz="1200"/>
              <a:t>, Film 4: 4.73, Film 5: 4.2 }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B31899-8C26-4D4B-90A8-00E546082C4A}"/>
              </a:ext>
            </a:extLst>
          </p:cNvPr>
          <p:cNvSpPr txBox="1"/>
          <p:nvPr/>
        </p:nvSpPr>
        <p:spPr>
          <a:xfrm>
            <a:off x="3034199" y="4510869"/>
            <a:ext cx="45352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User 3: { Film 1: 4.99, Film 2: 4.78, Film 3: 5, </a:t>
            </a:r>
            <a:r>
              <a:rPr lang="en-US" sz="1200" b="1"/>
              <a:t>Film 4: 1.43, Film 5: 2.0 </a:t>
            </a:r>
            <a:r>
              <a:rPr lang="en-US" sz="1200"/>
              <a:t>}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E8F2C9-D7A8-BF4E-BE77-34B1ACFB677B}"/>
              </a:ext>
            </a:extLst>
          </p:cNvPr>
          <p:cNvSpPr txBox="1"/>
          <p:nvPr/>
        </p:nvSpPr>
        <p:spPr>
          <a:xfrm>
            <a:off x="4226283" y="3808418"/>
            <a:ext cx="18934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Predicted ratings for User 2, 3</a:t>
            </a:r>
          </a:p>
        </p:txBody>
      </p:sp>
    </p:spTree>
    <p:extLst>
      <p:ext uri="{BB962C8B-B14F-4D97-AF65-F5344CB8AC3E}">
        <p14:creationId xmlns:p14="http://schemas.microsoft.com/office/powerpoint/2010/main" val="1772816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09ADDF2-4307-0842-9F6C-6F86E3C34EBE}"/>
              </a:ext>
            </a:extLst>
          </p:cNvPr>
          <p:cNvSpPr/>
          <p:nvPr/>
        </p:nvSpPr>
        <p:spPr>
          <a:xfrm>
            <a:off x="2031360" y="3812036"/>
            <a:ext cx="5220182" cy="7202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7BAE0B4-2DAB-B84C-A2D2-1D2676264202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4299996" y="2193082"/>
            <a:ext cx="0" cy="4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E760762-8AEF-504A-88F1-9119FA5A5150}"/>
              </a:ext>
            </a:extLst>
          </p:cNvPr>
          <p:cNvSpPr/>
          <p:nvPr/>
        </p:nvSpPr>
        <p:spPr>
          <a:xfrm>
            <a:off x="3599727" y="2635558"/>
            <a:ext cx="1400537" cy="65975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Similar Product Engine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56960CF-CB7B-AD41-8DEB-ADF0DABF97B1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299996" y="3295315"/>
            <a:ext cx="0" cy="521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D13FC-BB2C-BF4B-9F59-6D5FF1372D4C}"/>
              </a:ext>
            </a:extLst>
          </p:cNvPr>
          <p:cNvSpPr txBox="1"/>
          <p:nvPr/>
        </p:nvSpPr>
        <p:spPr>
          <a:xfrm>
            <a:off x="2031360" y="3955072"/>
            <a:ext cx="475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Similarity percentage of Film 2, 3 to Film 1: { </a:t>
            </a:r>
            <a:r>
              <a:rPr lang="en-US" sz="1200" b="1"/>
              <a:t>Film 2: 0.89</a:t>
            </a:r>
            <a:r>
              <a:rPr lang="en-US" sz="1200"/>
              <a:t>, Film 3: 0.22 } 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F1962D8-7A98-0546-80D8-63DC6036D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965671"/>
              </p:ext>
            </p:extLst>
          </p:nvPr>
        </p:nvGraphicFramePr>
        <p:xfrm>
          <a:off x="2031360" y="895584"/>
          <a:ext cx="1845518" cy="11123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553">
                  <a:extLst>
                    <a:ext uri="{9D8B030D-6E8A-4147-A177-3AD203B41FA5}">
                      <a16:colId xmlns:a16="http://schemas.microsoft.com/office/drawing/2014/main" val="1968511220"/>
                    </a:ext>
                  </a:extLst>
                </a:gridCol>
                <a:gridCol w="1244965">
                  <a:extLst>
                    <a:ext uri="{9D8B030D-6E8A-4147-A177-3AD203B41FA5}">
                      <a16:colId xmlns:a16="http://schemas.microsoft.com/office/drawing/2014/main" val="1067713308"/>
                    </a:ext>
                  </a:extLst>
                </a:gridCol>
              </a:tblGrid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Film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Categories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291162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A, B, 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626026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B,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565458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A,C,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467565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75A5315-1FAA-9C43-816E-148F98D94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560129"/>
              </p:ext>
            </p:extLst>
          </p:nvPr>
        </p:nvGraphicFramePr>
        <p:xfrm>
          <a:off x="4051140" y="316615"/>
          <a:ext cx="3078222" cy="1813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9111">
                  <a:extLst>
                    <a:ext uri="{9D8B030D-6E8A-4147-A177-3AD203B41FA5}">
                      <a16:colId xmlns:a16="http://schemas.microsoft.com/office/drawing/2014/main" val="2940777870"/>
                    </a:ext>
                  </a:extLst>
                </a:gridCol>
                <a:gridCol w="1539111">
                  <a:extLst>
                    <a:ext uri="{9D8B030D-6E8A-4147-A177-3AD203B41FA5}">
                      <a16:colId xmlns:a16="http://schemas.microsoft.com/office/drawing/2014/main" val="2858281578"/>
                    </a:ext>
                  </a:extLst>
                </a:gridCol>
              </a:tblGrid>
              <a:tr h="232875">
                <a:tc gridSpan="2">
                  <a:txBody>
                    <a:bodyPr/>
                    <a:lstStyle/>
                    <a:p>
                      <a:r>
                        <a:rPr lang="en-US" sz="1100" b="0"/>
                        <a:t>View activity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100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842978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365684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226729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629387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19457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189056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407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8926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8980F-A037-F442-93A9-472D69153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6ADF4-90D9-B14C-803B-BB21B2F21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25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5798</TotalTime>
  <Words>204</Words>
  <Application>Microsoft Macintosh PowerPoint</Application>
  <PresentationFormat>Widescreen</PresentationFormat>
  <Paragraphs>72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Danh Nam 20166477</dc:creator>
  <cp:lastModifiedBy>Nguyen Danh Nam 20166477</cp:lastModifiedBy>
  <cp:revision>22</cp:revision>
  <dcterms:created xsi:type="dcterms:W3CDTF">2020-02-11T17:31:57Z</dcterms:created>
  <dcterms:modified xsi:type="dcterms:W3CDTF">2020-06-05T09:20:10Z</dcterms:modified>
</cp:coreProperties>
</file>

<file path=docProps/thumbnail.jpeg>
</file>